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EA85-C9E6-46C9-A000-C136CC3201DE}" type="datetimeFigureOut">
              <a:rPr lang="ru-RU" smtClean="0"/>
              <a:pPr/>
              <a:t>03.02.2019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E281-0653-4654-A45A-723F841400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Путь </a:t>
            </a:r>
            <a:br>
              <a:rPr lang="ru-RU" sz="8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длиною в </a:t>
            </a:r>
            <a:br>
              <a:rPr lang="ru-RU" sz="8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8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80 лет</a:t>
            </a:r>
            <a:endParaRPr lang="ru-RU" sz="8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Благословенная, любвеобильная,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Дающая приют больным сердцам, 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Радушием и добротою сильная,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Моя земля! Ты - дверь в лучистый Храм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Любви, большой, красивой, безыскусной,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Текущей полноводною рекой.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Здесь лучшие свои познали чувства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Давыдов, Лермонтов и Алексей Толстой.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Писали нежные, пронзительные строки, 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В плен уводя сердца прекрасных дев, 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И пензенские чистые истоки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Питали их живительный напев.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Наталия </a:t>
            </a:r>
            <a:r>
              <a:rPr lang="ru-RU" sz="2800" b="1" dirty="0" err="1" smtClean="0">
                <a:solidFill>
                  <a:schemeClr val="bg1"/>
                </a:solidFill>
              </a:rPr>
              <a:t>Зименкова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 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Путь  длиною в  80 лет</vt:lpstr>
      <vt:lpstr>Благословенная, любвеобильная, Дающая приют больным сердцам,  Радушием и добротою сильная, Моя земля! Ты - дверь в лучистый Храм Любви, большой, красивой, безыскусной, Текущей полноводною рекой. Здесь лучшие свои познали чувства Давыдов, Лермонтов и Алексей Толстой. Писали нежные, пронзительные строки,  В плен уводя сердца прекрасных дев,  И пензенские чистые истоки Питали их живительный напев.  Наталия Зименкова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Путь  длиною в  80 лет</dc:title>
  <dc:creator>1</dc:creator>
  <cp:lastModifiedBy>1</cp:lastModifiedBy>
  <cp:revision>20</cp:revision>
  <dcterms:created xsi:type="dcterms:W3CDTF">2019-02-02T21:51:18Z</dcterms:created>
  <dcterms:modified xsi:type="dcterms:W3CDTF">2019-02-03T10:13:45Z</dcterms:modified>
</cp:coreProperties>
</file>